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82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4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3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07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3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25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2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970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4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3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63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5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4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74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6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DA38CE-E8DC-4C45-9588-DE885518BF5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C1E94F-F982-4028-97E0-7CF6F0F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7244-4528-4682-BE9F-A9C0D0438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/>
              <a:t>Սերկևիլի մասին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9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7650-9868-4709-B698-9C8FF450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487D7-4D31-4FC8-A701-D2E4969EA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87854-8066-435F-9E70-F7D1191FA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78" y="822120"/>
            <a:ext cx="6669947" cy="498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3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9BC4A7-B5BC-437F-A1A3-77735171B738}"/>
              </a:ext>
            </a:extLst>
          </p:cNvPr>
          <p:cNvSpPr/>
          <p:nvPr/>
        </p:nvSpPr>
        <p:spPr>
          <a:xfrm>
            <a:off x="1286312" y="1037381"/>
            <a:ext cx="99213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helvetica neue"/>
              </a:rPr>
              <a:t>Ս</a:t>
            </a:r>
            <a:r>
              <a:rPr lang="hy-AM" sz="3200" dirty="0">
                <a:solidFill>
                  <a:srgbClr val="333333"/>
                </a:solidFill>
                <a:latin typeface="helvetica neue"/>
              </a:rPr>
              <a:t>ե</a:t>
            </a:r>
            <a:r>
              <a:rPr lang="en-US" sz="3200" dirty="0">
                <a:solidFill>
                  <a:srgbClr val="333333"/>
                </a:solidFill>
                <a:latin typeface="helvetica neue"/>
              </a:rPr>
              <a:t>ր</a:t>
            </a:r>
            <a:r>
              <a:rPr lang="hy-AM" sz="3200" dirty="0">
                <a:solidFill>
                  <a:srgbClr val="333333"/>
                </a:solidFill>
                <a:latin typeface="helvetica neue"/>
              </a:rPr>
              <a:t>կ</a:t>
            </a:r>
            <a:r>
              <a:rPr lang="en-US" sz="3200" dirty="0">
                <a:solidFill>
                  <a:srgbClr val="333333"/>
                </a:solidFill>
                <a:latin typeface="helvetica neue"/>
              </a:rPr>
              <a:t>և</a:t>
            </a:r>
            <a:r>
              <a:rPr lang="hy-AM" sz="3200" dirty="0">
                <a:solidFill>
                  <a:srgbClr val="333333"/>
                </a:solidFill>
                <a:latin typeface="helvetica neue"/>
              </a:rPr>
              <a:t>ի</a:t>
            </a:r>
            <a:r>
              <a:rPr lang="en-US" sz="3200" dirty="0">
                <a:solidFill>
                  <a:srgbClr val="333333"/>
                </a:solidFill>
                <a:latin typeface="helvetica neue"/>
              </a:rPr>
              <a:t>լ</a:t>
            </a:r>
            <a:r>
              <a:rPr lang="hy-AM" sz="3200" dirty="0">
                <a:solidFill>
                  <a:srgbClr val="333333"/>
                </a:solidFill>
                <a:latin typeface="helvetica neue"/>
              </a:rPr>
              <a:t>ը աճում է տափաստանային անտառներին եզրերին, բացատներում, գետերի ափերին, լեռների ինչպես ստորին, այնպես էլ վերին լանջերին, ծովի մակարդակից բարձրությունը կազմում է 1400մ։ Գերադասում է խորը, փխրուն, պարարտ և խոնավ հողեր։ Հանդիպում է նաև ավազոտ հողերում, կարմրահողերում, սևահողերում, ինչպես նաև ճահճային տարածքներում։</a:t>
            </a:r>
            <a:br>
              <a:rPr lang="hy-AM" dirty="0"/>
            </a:br>
            <a:br>
              <a:rPr lang="hy-AM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6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890CB-B6D6-48C1-91E2-B3FFD2F5E0AF}"/>
              </a:ext>
            </a:extLst>
          </p:cNvPr>
          <p:cNvSpPr txBox="1"/>
          <p:nvPr/>
        </p:nvSpPr>
        <p:spPr>
          <a:xfrm>
            <a:off x="1015068" y="1048624"/>
            <a:ext cx="1021779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dirty="0"/>
              <a:t>Բուժական պրակտիկայում օգտագործում են պտուղները, սերմերը և տերևները։</a:t>
            </a:r>
            <a:br>
              <a:rPr lang="hy-AM" sz="3200" dirty="0"/>
            </a:br>
            <a:br>
              <a:rPr lang="hy-AM" sz="3200" dirty="0"/>
            </a:br>
            <a:r>
              <a:rPr lang="hy-AM" sz="3200" dirty="0"/>
              <a:t>Սերկ</a:t>
            </a:r>
            <a:r>
              <a:rPr lang="en-US" sz="3200" dirty="0"/>
              <a:t>և</a:t>
            </a:r>
            <a:r>
              <a:rPr lang="hy-AM" sz="3200" dirty="0"/>
              <a:t>իլի թարմ պտուղներից պատրաստված օշարակ</a:t>
            </a:r>
            <a:r>
              <a:rPr lang="en-US" sz="3200" dirty="0"/>
              <a:t>, </a:t>
            </a:r>
            <a:r>
              <a:rPr lang="hy-AM" sz="3200" dirty="0"/>
              <a:t>մ</a:t>
            </a:r>
            <a:r>
              <a:rPr lang="en-US" sz="3200" dirty="0"/>
              <a:t>ո</a:t>
            </a:r>
            <a:r>
              <a:rPr lang="hy-AM" sz="3200" dirty="0"/>
              <a:t>ւ</a:t>
            </a:r>
            <a:r>
              <a:rPr lang="en-US" sz="3200" dirty="0"/>
              <a:t>ր</a:t>
            </a:r>
            <a:r>
              <a:rPr lang="hy-AM" sz="3200" dirty="0"/>
              <a:t>ա</a:t>
            </a:r>
            <a:r>
              <a:rPr lang="en-US" sz="3200" dirty="0"/>
              <a:t>բ</a:t>
            </a:r>
            <a:r>
              <a:rPr lang="hy-AM" sz="3200" dirty="0"/>
              <a:t>ա</a:t>
            </a:r>
            <a:r>
              <a:rPr lang="en-US" sz="3200" dirty="0"/>
              <a:t> </a:t>
            </a:r>
            <a:r>
              <a:rPr lang="hy-AM" sz="3200" dirty="0"/>
              <a:t>և</a:t>
            </a:r>
            <a:r>
              <a:rPr lang="en-US" sz="3200" dirty="0"/>
              <a:t> </a:t>
            </a:r>
            <a:r>
              <a:rPr lang="hy-AM" sz="3200" dirty="0"/>
              <a:t>կ</a:t>
            </a:r>
            <a:r>
              <a:rPr lang="en-US" sz="3200" dirty="0"/>
              <a:t>ո</a:t>
            </a:r>
            <a:r>
              <a:rPr lang="hy-AM" sz="3200" dirty="0"/>
              <a:t>մ</a:t>
            </a:r>
            <a:r>
              <a:rPr lang="en-US" sz="3200" dirty="0"/>
              <a:t>պ</a:t>
            </a:r>
            <a:r>
              <a:rPr lang="hy-AM" sz="3200" dirty="0"/>
              <a:t>ո</a:t>
            </a:r>
            <a:r>
              <a:rPr lang="en-US" sz="3200" dirty="0"/>
              <a:t>տ:</a:t>
            </a:r>
          </a:p>
          <a:p>
            <a:endParaRPr lang="en-US" sz="3200" dirty="0"/>
          </a:p>
          <a:p>
            <a:r>
              <a:rPr lang="en-US" sz="3200" dirty="0" err="1"/>
              <a:t>Սերկև</a:t>
            </a:r>
            <a:r>
              <a:rPr lang="hy-AM" sz="3200" dirty="0"/>
              <a:t>ի</a:t>
            </a:r>
            <a:r>
              <a:rPr lang="en-US" sz="3200" dirty="0"/>
              <a:t>լ</a:t>
            </a:r>
            <a:r>
              <a:rPr lang="hy-AM" sz="3200" dirty="0"/>
              <a:t>ը</a:t>
            </a:r>
            <a:r>
              <a:rPr lang="en-US" sz="3200" dirty="0"/>
              <a:t> </a:t>
            </a:r>
            <a:r>
              <a:rPr lang="hy-AM" sz="3200" dirty="0"/>
              <a:t>ե</a:t>
            </a:r>
            <a:r>
              <a:rPr lang="en-US" sz="3200" dirty="0"/>
              <a:t>ր</a:t>
            </a:r>
            <a:r>
              <a:rPr lang="hy-AM" sz="3200" dirty="0"/>
              <a:t>բ</a:t>
            </a:r>
            <a:r>
              <a:rPr lang="en-US" sz="3200" dirty="0"/>
              <a:t>ե</a:t>
            </a:r>
            <a:r>
              <a:rPr lang="hy-AM" sz="3200" dirty="0"/>
              <a:t>մ</a:t>
            </a:r>
            <a:r>
              <a:rPr lang="en-US" sz="3200" dirty="0"/>
              <a:t>ն </a:t>
            </a:r>
            <a:r>
              <a:rPr lang="hy-AM" sz="3200" dirty="0"/>
              <a:t>ո</a:t>
            </a:r>
            <a:r>
              <a:rPr lang="en-US" sz="3200" dirty="0"/>
              <a:t>ւ</a:t>
            </a:r>
            <a:r>
              <a:rPr lang="hy-AM" sz="3200" dirty="0"/>
              <a:t>տ</a:t>
            </a:r>
            <a:r>
              <a:rPr lang="en-US" sz="3200" dirty="0"/>
              <a:t>ո</a:t>
            </a:r>
            <a:r>
              <a:rPr lang="hy-AM" sz="3200" dirty="0"/>
              <a:t>ւ</a:t>
            </a:r>
            <a:r>
              <a:rPr lang="en-US" sz="3200" dirty="0"/>
              <a:t>մ </a:t>
            </a:r>
            <a:r>
              <a:rPr lang="hy-AM" sz="3200" dirty="0"/>
              <a:t>ե</a:t>
            </a:r>
            <a:r>
              <a:rPr lang="en-US" sz="3200" dirty="0"/>
              <a:t>ն </a:t>
            </a:r>
            <a:r>
              <a:rPr lang="hy-AM" sz="3200" dirty="0"/>
              <a:t>ն</a:t>
            </a:r>
            <a:r>
              <a:rPr lang="en-US" sz="3200" dirty="0"/>
              <a:t>ա</a:t>
            </a:r>
            <a:r>
              <a:rPr lang="hy-AM" sz="3200" dirty="0"/>
              <a:t>և</a:t>
            </a:r>
            <a:r>
              <a:rPr lang="en-US" sz="3200" dirty="0"/>
              <a:t> </a:t>
            </a:r>
            <a:r>
              <a:rPr lang="hy-AM" sz="3200" dirty="0"/>
              <a:t>թ</a:t>
            </a:r>
            <a:r>
              <a:rPr lang="en-US" sz="3200" dirty="0"/>
              <a:t>ա</a:t>
            </a:r>
            <a:r>
              <a:rPr lang="hy-AM" sz="3200" dirty="0"/>
              <a:t>ր</a:t>
            </a:r>
            <a:r>
              <a:rPr lang="en-US" sz="3200" dirty="0"/>
              <a:t>մ </a:t>
            </a:r>
            <a:r>
              <a:rPr lang="hy-AM" sz="3200" dirty="0"/>
              <a:t>վ</a:t>
            </a:r>
            <a:r>
              <a:rPr lang="en-US" sz="3200" dirty="0" err="1"/>
              <a:t>իճակում</a:t>
            </a:r>
            <a:r>
              <a:rPr lang="en-US" sz="3200" dirty="0"/>
              <a:t> </a:t>
            </a:r>
            <a:r>
              <a:rPr lang="en-US" sz="3200" dirty="0" err="1"/>
              <a:t>շաքարավազով</a:t>
            </a:r>
            <a:r>
              <a:rPr lang="en-US" sz="3200" dirty="0"/>
              <a:t>:</a:t>
            </a:r>
            <a:br>
              <a:rPr lang="hy-AM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05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28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helvetica neue</vt:lpstr>
      <vt:lpstr>Organic</vt:lpstr>
      <vt:lpstr>Սերկևիլի մասին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Սերկևիլի մասին</dc:title>
  <dc:creator>Nina</dc:creator>
  <cp:lastModifiedBy>Nina</cp:lastModifiedBy>
  <cp:revision>2</cp:revision>
  <dcterms:created xsi:type="dcterms:W3CDTF">2021-11-23T14:53:10Z</dcterms:created>
  <dcterms:modified xsi:type="dcterms:W3CDTF">2021-11-23T15:03:52Z</dcterms:modified>
</cp:coreProperties>
</file>